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60" r:id="rId5"/>
    <p:sldId id="261" r:id="rId6"/>
    <p:sldId id="259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91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8685763" cy="36868576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8E2D22-F966-4A6C-B478-2689448FAC7C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49C23D-428A-4608-9748-212B927BACC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49C23D-428A-4608-9748-212B927BACC9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6263C-596F-42F9-BE6E-5B78E75AC49F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C00BB-022F-44E7-B366-B4A533A145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6263C-596F-42F9-BE6E-5B78E75AC49F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C00BB-022F-44E7-B366-B4A533A145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6263C-596F-42F9-BE6E-5B78E75AC49F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C00BB-022F-44E7-B366-B4A533A145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6263C-596F-42F9-BE6E-5B78E75AC49F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C00BB-022F-44E7-B366-B4A533A145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6263C-596F-42F9-BE6E-5B78E75AC49F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C00BB-022F-44E7-B366-B4A533A145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6263C-596F-42F9-BE6E-5B78E75AC49F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C00BB-022F-44E7-B366-B4A533A145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6263C-596F-42F9-BE6E-5B78E75AC49F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C00BB-022F-44E7-B366-B4A533A145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6263C-596F-42F9-BE6E-5B78E75AC49F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C00BB-022F-44E7-B366-B4A533A145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6263C-596F-42F9-BE6E-5B78E75AC49F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C00BB-022F-44E7-B366-B4A533A145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6263C-596F-42F9-BE6E-5B78E75AC49F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C00BB-022F-44E7-B366-B4A533A145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6263C-596F-42F9-BE6E-5B78E75AC49F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C00BB-022F-44E7-B366-B4A533A145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06263C-596F-42F9-BE6E-5B78E75AC49F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DC00BB-022F-44E7-B366-B4A533A1455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7200" b="1" dirty="0" smtClean="0">
                <a:ln w="11430">
                  <a:solidFill>
                    <a:srgbClr val="7030A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Биоиндикаторы </a:t>
            </a:r>
            <a:endParaRPr lang="ru-RU" sz="7200" b="1" dirty="0">
              <a:ln w="11430">
                <a:solidFill>
                  <a:srgbClr val="7030A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90" y="4149090"/>
            <a:ext cx="3450368" cy="120032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Выполнила </a:t>
            </a:r>
          </a:p>
          <a:p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учитель географии МОУ СОШ </a:t>
            </a:r>
          </a:p>
          <a:p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г. Кстово </a:t>
            </a:r>
          </a:p>
          <a:p>
            <a:r>
              <a:rPr lang="ru-RU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Митрясова</a:t>
            </a:r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Тамара Петровна</a:t>
            </a: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9156" cy="1712910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</a:rPr>
              <a:t>Заполните таблицу:</a:t>
            </a:r>
            <a:b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Биоиндикаторы </a:t>
            </a:r>
            <a:endParaRPr lang="ru-RU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328733" y="2708272"/>
          <a:ext cx="6486534" cy="2624962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243267"/>
                <a:gridCol w="3243267"/>
              </a:tblGrid>
              <a:tr h="1161922">
                <a:tc>
                  <a:txBody>
                    <a:bodyPr/>
                    <a:lstStyle/>
                    <a:p>
                      <a:r>
                        <a:rPr lang="ru-RU" dirty="0" smtClean="0"/>
                        <a:t>Указывают на загрязнение</a:t>
                      </a:r>
                      <a:endParaRPr lang="ru-RU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Указывают на чистую окружающую среду</a:t>
                      </a:r>
                      <a:endParaRPr lang="ru-RU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1000257">
                <a:tc>
                  <a:txBody>
                    <a:bodyPr/>
                    <a:lstStyle/>
                    <a:p>
                      <a:r>
                        <a:rPr lang="ru-RU" dirty="0" smtClean="0"/>
                        <a:t>1.</a:t>
                      </a:r>
                    </a:p>
                    <a:p>
                      <a:r>
                        <a:rPr lang="ru-RU" dirty="0" smtClean="0"/>
                        <a:t>2.</a:t>
                      </a:r>
                    </a:p>
                    <a:p>
                      <a:r>
                        <a:rPr lang="ru-RU" dirty="0" smtClean="0"/>
                        <a:t>3.</a:t>
                      </a:r>
                    </a:p>
                    <a:p>
                      <a:r>
                        <a:rPr lang="ru-RU" dirty="0" smtClean="0"/>
                        <a:t>4.</a:t>
                      </a:r>
                    </a:p>
                    <a:p>
                      <a:r>
                        <a:rPr lang="ru-RU" dirty="0" smtClean="0"/>
                        <a:t>5.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1.</a:t>
                      </a:r>
                    </a:p>
                    <a:p>
                      <a:r>
                        <a:rPr lang="ru-RU" dirty="0" smtClean="0"/>
                        <a:t>2.</a:t>
                      </a:r>
                    </a:p>
                    <a:p>
                      <a:r>
                        <a:rPr lang="ru-RU" dirty="0" smtClean="0"/>
                        <a:t>3.</a:t>
                      </a:r>
                    </a:p>
                    <a:p>
                      <a:r>
                        <a:rPr lang="ru-RU" dirty="0" smtClean="0"/>
                        <a:t>4.</a:t>
                      </a:r>
                    </a:p>
                    <a:p>
                      <a:r>
                        <a:rPr lang="ru-RU" dirty="0" smtClean="0"/>
                        <a:t>5.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7645" y="1627184"/>
            <a:ext cx="8648712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7030A0"/>
                </a:solidFill>
              </a:rPr>
              <a:t>Биоиндикаторы – это организмы</a:t>
            </a:r>
            <a:r>
              <a:rPr lang="ru-RU" sz="3200" b="1" dirty="0" smtClean="0">
                <a:solidFill>
                  <a:srgbClr val="7030A0"/>
                </a:solidFill>
              </a:rPr>
              <a:t>,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 </a:t>
            </a:r>
            <a:r>
              <a:rPr lang="ru-RU" sz="3200" b="1" dirty="0">
                <a:solidFill>
                  <a:srgbClr val="7030A0"/>
                </a:solidFill>
              </a:rPr>
              <a:t>по наличию или по состоянию которых</a:t>
            </a:r>
            <a:r>
              <a:rPr lang="ru-RU" sz="3200" b="1" dirty="0" smtClean="0">
                <a:solidFill>
                  <a:srgbClr val="7030A0"/>
                </a:solidFill>
              </a:rPr>
              <a:t>,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 </a:t>
            </a:r>
            <a:r>
              <a:rPr lang="ru-RU" sz="3200" b="1" dirty="0">
                <a:solidFill>
                  <a:srgbClr val="7030A0"/>
                </a:solidFill>
              </a:rPr>
              <a:t>а также по их поведению судят </a:t>
            </a:r>
            <a:r>
              <a:rPr lang="ru-RU" sz="3200" b="1" dirty="0" smtClean="0">
                <a:solidFill>
                  <a:srgbClr val="7030A0"/>
                </a:solidFill>
              </a:rPr>
              <a:t>о естественных 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и </a:t>
            </a:r>
            <a:r>
              <a:rPr lang="ru-RU" sz="3200" b="1" dirty="0">
                <a:solidFill>
                  <a:srgbClr val="7030A0"/>
                </a:solidFill>
              </a:rPr>
              <a:t>антропогенных изменениях в среде. </a:t>
            </a:r>
          </a:p>
          <a:p>
            <a:r>
              <a:rPr lang="ru-RU" sz="3200" b="1" dirty="0">
                <a:solidFill>
                  <a:srgbClr val="7030A0"/>
                </a:solidFill>
              </a:rPr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Биоиндикаторы - растения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3" name="imgb" descr="http://www.realwood.ru/files/stati/sosna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8370" y="1627185"/>
            <a:ext cx="2882904" cy="2882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imgb" descr="http://park-green.ru/uploads/posts/2010-05/1274705849_1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363" y="1627185"/>
            <a:ext cx="2763840" cy="2882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328733" y="5230815"/>
            <a:ext cx="1580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/>
              <a:t>     Сосна </a:t>
            </a:r>
            <a:endParaRPr lang="ru-RU" sz="2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932363" y="5230815"/>
            <a:ext cx="28641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/>
              <a:t> Ель европейская</a:t>
            </a:r>
            <a:endParaRPr lang="ru-RU" sz="2800" b="1" i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b" descr="http://medgrasses.ru/img/parmelia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8370" y="1266822"/>
            <a:ext cx="2882904" cy="3243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imgb" descr="http://prv.lori-images.net/0000816065-preview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266822"/>
            <a:ext cx="3789363" cy="329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imgb" descr="http://album.foto.ru:8080/photos/sm/91251/89907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0186" y="3789363"/>
            <a:ext cx="3243266" cy="252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130548" y="546096"/>
            <a:ext cx="21194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/>
              <a:t>Лишайники </a:t>
            </a:r>
            <a:endParaRPr lang="ru-RU" sz="2800" b="1" i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b" descr="http://www.aqualogo.ru/fish_catalog/goods_images/big/d9f4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1" y="2708274"/>
            <a:ext cx="3963992" cy="3603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182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Индикаторы чистой воды</a:t>
            </a:r>
            <a:endParaRPr lang="ru-RU" dirty="0"/>
          </a:p>
        </p:txBody>
      </p:sp>
      <p:pic>
        <p:nvPicPr>
          <p:cNvPr id="3" name="imgb" descr="http://www.narvaaed.ee/uploads/img489d55f43d6e6.jpe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7643" y="1987549"/>
            <a:ext cx="4684719" cy="3603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08007" y="5951541"/>
            <a:ext cx="28334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/>
              <a:t>           Речной рак</a:t>
            </a:r>
            <a:endParaRPr lang="ru-RU" sz="2800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5653089" y="1987548"/>
            <a:ext cx="19367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/>
              <a:t>Сальвиния </a:t>
            </a:r>
            <a:endParaRPr lang="ru-RU" sz="2800" b="1" i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b" descr="http://www.vipzelen.narod.ru/stati/imagevodoem/img418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28733" y="906459"/>
            <a:ext cx="2882905" cy="2882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imgb" descr="http://ilia-romantic.narod.ru/alt2008/20080714_1303s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274" y="2347911"/>
            <a:ext cx="4324356" cy="3603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932363" y="1266822"/>
            <a:ext cx="31965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/>
              <a:t>Кувшинка белая </a:t>
            </a:r>
            <a:endParaRPr lang="ru-RU" sz="3200" b="1" i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Ряска </a:t>
            </a:r>
            <a:endParaRPr lang="ru-RU" dirty="0"/>
          </a:p>
        </p:txBody>
      </p:sp>
      <p:pic>
        <p:nvPicPr>
          <p:cNvPr id="3" name="imgb" descr="http://www.theplantguy.org/images/plantsforsale/duckweed/1006duckweed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007" y="1987548"/>
            <a:ext cx="4189413" cy="3243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imgb" descr="http://www.torange.biz/photo/2/12/1238402465_5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1999" y="2708274"/>
            <a:ext cx="3963993" cy="3652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И</a:t>
            </a:r>
            <a:r>
              <a:rPr lang="ru-RU" dirty="0" smtClean="0"/>
              <a:t>ндикаторы загрязнения водоемов</a:t>
            </a:r>
            <a:endParaRPr lang="ru-RU" dirty="0"/>
          </a:p>
        </p:txBody>
      </p:sp>
      <p:pic>
        <p:nvPicPr>
          <p:cNvPr id="3" name="imgb" descr="http://www.appslabs.com.au/images/Daphnia%20with%20eggs%20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007" y="1987548"/>
            <a:ext cx="3963993" cy="3603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imgb" descr="http://aquaria2.ru/files/u3466/op_1011-06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363" y="1987548"/>
            <a:ext cx="3603630" cy="3603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490910" y="5951541"/>
            <a:ext cx="25225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   Дафнии </a:t>
            </a:r>
            <a:endParaRPr lang="ru-RU" sz="32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Инфузория туфелька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" name="imgb" descr="http://www.shvedun.ru/images/fotomicro/Inf0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007" y="1987547"/>
            <a:ext cx="3789363" cy="3243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imgb" descr="http://www.shvedun.ru/images/fotomicro/Inf0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636" y="3068637"/>
            <a:ext cx="3963993" cy="293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7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4FCE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</TotalTime>
  <Words>98</Words>
  <Application>Microsoft Office PowerPoint</Application>
  <PresentationFormat>Экран (4:3)</PresentationFormat>
  <Paragraphs>36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Биоиндикаторы </vt:lpstr>
      <vt:lpstr>Слайд 2</vt:lpstr>
      <vt:lpstr>Биоиндикаторы - растения</vt:lpstr>
      <vt:lpstr>Слайд 4</vt:lpstr>
      <vt:lpstr>Индикаторы чистой воды</vt:lpstr>
      <vt:lpstr>Слайд 6</vt:lpstr>
      <vt:lpstr>Ряска </vt:lpstr>
      <vt:lpstr>Индикаторы загрязнения водоемов</vt:lpstr>
      <vt:lpstr>Инфузория туфелька</vt:lpstr>
      <vt:lpstr>Заполните таблицу:  Биоиндикаторы </vt:lpstr>
    </vt:vector>
  </TitlesOfParts>
  <Company>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Биоиндикаторы </dc:title>
  <dc:creator>1</dc:creator>
  <cp:lastModifiedBy>1</cp:lastModifiedBy>
  <cp:revision>5</cp:revision>
  <dcterms:created xsi:type="dcterms:W3CDTF">2010-09-30T17:34:04Z</dcterms:created>
  <dcterms:modified xsi:type="dcterms:W3CDTF">2012-01-25T04:51:41Z</dcterms:modified>
</cp:coreProperties>
</file>