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16D62-9A8E-4866-99A5-522A658FC1B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34194-8365-473D-9FE9-D7AADA3565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52"/>
            <a:ext cx="7772400" cy="1470025"/>
          </a:xfrm>
        </p:spPr>
        <p:txBody>
          <a:bodyPr/>
          <a:lstStyle/>
          <a:p>
            <a:r>
              <a:rPr lang="ru-RU" dirty="0" smtClean="0"/>
              <a:t>Гепарды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357298"/>
            <a:ext cx="6000792" cy="449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89768"/>
            <a:ext cx="6786610" cy="56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48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 smtClean="0">
                <a:hlinkClick r:id="rId2" action="ppaction://hlinksldjump"/>
              </a:rPr>
              <a:t>Гепард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ru-RU" dirty="0" smtClean="0">
                <a:hlinkClick r:id="rId3" action="ppaction://hlinksldjump"/>
              </a:rPr>
              <a:t>Внешний вид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ru-RU" dirty="0" smtClean="0">
                <a:hlinkClick r:id="rId4" action="ppaction://hlinksldjump"/>
              </a:rPr>
              <a:t>Питание</a:t>
            </a:r>
            <a:endParaRPr lang="ru-RU" dirty="0" smtClean="0"/>
          </a:p>
          <a:p>
            <a:r>
              <a:rPr lang="ru-RU" dirty="0" smtClean="0"/>
              <a:t>5. </a:t>
            </a:r>
            <a:r>
              <a:rPr lang="ru-RU" dirty="0" smtClean="0">
                <a:hlinkClick r:id="rId5" action="ppaction://hlinksldjump"/>
              </a:rPr>
              <a:t>Подвиды</a:t>
            </a:r>
            <a:endParaRPr lang="ru-RU" dirty="0" smtClean="0"/>
          </a:p>
          <a:p>
            <a:r>
              <a:rPr lang="ru-RU" dirty="0"/>
              <a:t>6</a:t>
            </a:r>
            <a:r>
              <a:rPr lang="ru-RU" dirty="0" smtClean="0"/>
              <a:t>. </a:t>
            </a:r>
            <a:r>
              <a:rPr lang="ru-RU" dirty="0" smtClean="0">
                <a:hlinkClick r:id="rId6" action="ppaction://hlinksldjump"/>
              </a:rPr>
              <a:t>Фото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Гепарды — дневные хищники. Они охотятся преимущественно на некрупных копытных — газелей, </a:t>
            </a:r>
            <a:r>
              <a:rPr lang="ru-RU" dirty="0" err="1" smtClean="0"/>
              <a:t>импал</a:t>
            </a:r>
            <a:r>
              <a:rPr lang="ru-RU" dirty="0" smtClean="0"/>
              <a:t>, телят гну, — а также на зайцев. Втроём гепарды могут одолеть страуса. 87 % добычи гепарда — газель Томсона. Гепарды охотятся обычно рано утром или вечером, когда уже не очень жарко, но ещё достаточно светло. Ориентируются больше по зрению, чем по запаху.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0" y="4857744"/>
            <a:ext cx="2500320" cy="200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В отличие от других кошачьих, гепарды охотятся, преследуя добычу, а не из засады. Сначала они приближаются к выбранной жертве на расстояние около 10 метров, а затем пытаются поймать её в коротком забеге. В погоне за жертвой развивает скорость до 110—115 км/ч, разгоняется до 75 км/ч за 2 секунды. Бежит зверь прыжками длиной 6-8 м, затрачивая на каждый прыжок меньше 0,5 секунды. Во время спринтерского забега частота его дыхания возрастает до 150 раз в минуту. Гепард также способен быстро менять направление бега. Когти действуют как шиповки при беге. Гибкий позвоночник позволяет бежать, почти не отрывая ноги от земли, и удерживать голову на одной высоте. В глазах зона чёткой видимости проходит сплошной горизонтальной полосой, чтобы не упускать из вида добычу, когда та резко сворачивает в сторону. Добычу обычно сбивает с ног ударом передней лапы, используя коготь, расположенный на внутренней стороне запястья, а затем душит. Кинетическая энергия, которую несёт в себе тело скачущего с невероятной скоростью зверя, помогает сбивать с ног животных более крупных и тяжёлых, чем он сам. Стремительный бег гепарда длится максимум секунд двадцать на дистанции не более 400 м. Подобный рывок требует от мышц такого расхода кислорода, который не может восполнить работа сердца и лёгких. И если жертву не удаётся настичь на первых сотнях метров, охотник просто прекращает преследование. Несмотря на высокую скорость, около половины погонь заканчивается безуспешно.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3575" y="4762500"/>
            <a:ext cx="34004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Африке гепард — самый слабый из крупных хищников. Гиены, леопарды и львы могут отбирать добычу у гепардов, пользуясь тем, что гепарду необходимо до получаса, чтобы отдохнуть после погони. Гепард ест только тех животных, которых убил сам, иногда затаскивает добычу в кусты, чтобы спрятать её от хищников и доесть позже, но чаще охотится каждый раз заново.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286254"/>
            <a:ext cx="3571868" cy="257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Нет пока что и единого мнения о числе подвидов гепарда. Большинство зоологов сходится на семи, некоторые из этой семерки признают лишь два - азиатский </a:t>
            </a:r>
            <a:r>
              <a:rPr lang="ru-RU" dirty="0" err="1" smtClean="0"/>
              <a:t>венатикус</a:t>
            </a:r>
            <a:r>
              <a:rPr lang="ru-RU" dirty="0" smtClean="0"/>
              <a:t> и африканский </a:t>
            </a:r>
            <a:r>
              <a:rPr lang="ru-RU" dirty="0" err="1" smtClean="0"/>
              <a:t>юбатус</a:t>
            </a:r>
            <a:r>
              <a:rPr lang="ru-RU" dirty="0" smtClean="0"/>
              <a:t>, которые переводятся с латыни как "охотничий" и "гриву имеющий". На самом же деле это не грива, а короткая гривка, как бы гребешок из немного удлиненных волос. </a:t>
            </a:r>
          </a:p>
          <a:p>
            <a:r>
              <a:rPr lang="ru-RU" dirty="0" smtClean="0"/>
              <a:t>Охота Любопытное поведение гепарда на охоте: он подкрадывается к антилопе, используя неровности ландшафта в виде прикрытия, на расстояние от 150 до 200 метров, после чего начинается кратковременная стремительная погоня, во время которой гепард нередко развивает скорость свыше 100 километров в час. При этом тело самого быстрого зверя на Земле идеально организовано для рассекания воздуха, а хвост словно продолжает линию позвоночника.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345848"/>
            <a:ext cx="3571868" cy="251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6000792" cy="504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6896545" cy="4593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536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Гепарды</vt:lpstr>
      <vt:lpstr>Содержание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Гепарды</dc:title>
  <dc:creator>User</dc:creator>
  <cp:lastModifiedBy>User</cp:lastModifiedBy>
  <cp:revision>3</cp:revision>
  <dcterms:created xsi:type="dcterms:W3CDTF">2012-01-29T15:44:43Z</dcterms:created>
  <dcterms:modified xsi:type="dcterms:W3CDTF">2012-01-29T16:07:43Z</dcterms:modified>
</cp:coreProperties>
</file>