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94F624-5392-4288-94C8-F00E393408F3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A12FFF-50BD-4FBF-B50B-CFF710509D0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7896252" cy="1000132"/>
          </a:xfrm>
        </p:spPr>
        <p:txBody>
          <a:bodyPr>
            <a:normAutofit fontScale="90000"/>
          </a:bodyPr>
          <a:lstStyle/>
          <a:p>
            <a:r>
              <a:rPr lang="ru-RU" sz="6600" i="1" dirty="0" smtClean="0"/>
              <a:t>Легенда о </a:t>
            </a:r>
            <a:r>
              <a:rPr lang="ru-RU" sz="6600" i="1" dirty="0" err="1" smtClean="0"/>
              <a:t>Светлояре</a:t>
            </a:r>
            <a:r>
              <a:rPr lang="ru-RU" i="1" dirty="0" smtClean="0"/>
              <a:t>. 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F:\фото китежа\3963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929618" cy="52864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57884" y="535782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Работа ученицы 10А класса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Гулиевой Марины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9984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В самом центре России, Нижегородском крае, есть озеро </a:t>
            </a:r>
            <a:r>
              <a:rPr lang="ru-RU" i="1" dirty="0" err="1" smtClean="0"/>
              <a:t>Светлояр</a:t>
            </a:r>
            <a:r>
              <a:rPr lang="ru-RU" i="1" dirty="0" smtClean="0"/>
              <a:t> - жемчужина русской природы. Это озеро называют иногда маленькой русской Атлантидой: его история овеяна легендами. </a:t>
            </a:r>
          </a:p>
          <a:p>
            <a:pPr>
              <a:buNone/>
            </a:pPr>
            <a:r>
              <a:rPr lang="ru-RU" i="1" dirty="0" smtClean="0"/>
              <a:t>Главная </a:t>
            </a:r>
            <a:r>
              <a:rPr lang="ru-RU" i="1" dirty="0" err="1" smtClean="0"/>
              <a:t>светлоярская</a:t>
            </a:r>
            <a:r>
              <a:rPr lang="ru-RU" i="1" dirty="0" smtClean="0"/>
              <a:t> легенда - о невидимом граде Китеже. Легенда гласит: в </a:t>
            </a:r>
            <a:r>
              <a:rPr lang="ru-RU" i="1" dirty="0" err="1" smtClean="0"/>
              <a:t>Ветлужских</a:t>
            </a:r>
            <a:r>
              <a:rPr lang="ru-RU" i="1" dirty="0" smtClean="0"/>
              <a:t> лесах есть озеро. Расположено оно в лесной чаще. </a:t>
            </a:r>
            <a:r>
              <a:rPr lang="ru-RU" i="1" dirty="0" err="1" smtClean="0"/>
              <a:t>Голубые</a:t>
            </a:r>
            <a:r>
              <a:rPr lang="ru-RU" i="1" dirty="0" smtClean="0"/>
              <a:t> воды озера лежат неподвижно днем и ночью. Лишь изредка легкая зыбь пробегает по ним. Бывают дни, когда до тихих берегов доносится протяжное пение, и слышится далекий колокольный звон.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39563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Давным-давно, еще до пришествия татар, великий князь Георгий Всеволодович построил на Волге город Малый Китеж (нынешний Городец), а потом, "переправившись через тихие и ржавые речки </a:t>
            </a:r>
            <a:r>
              <a:rPr lang="ru-RU" i="1" dirty="0" err="1" smtClean="0"/>
              <a:t>Узолу</a:t>
            </a:r>
            <a:r>
              <a:rPr lang="ru-RU" i="1" dirty="0" smtClean="0"/>
              <a:t>, </a:t>
            </a:r>
            <a:r>
              <a:rPr lang="ru-RU" i="1" dirty="0" err="1" smtClean="0"/>
              <a:t>Санду</a:t>
            </a:r>
            <a:r>
              <a:rPr lang="ru-RU" i="1" dirty="0" smtClean="0"/>
              <a:t> и </a:t>
            </a:r>
            <a:r>
              <a:rPr lang="ru-RU" i="1" dirty="0" err="1" smtClean="0"/>
              <a:t>Керженец</a:t>
            </a:r>
            <a:r>
              <a:rPr lang="ru-RU" i="1" dirty="0" smtClean="0"/>
              <a:t>", вышел к </a:t>
            </a:r>
            <a:r>
              <a:rPr lang="ru-RU" i="1" dirty="0" err="1" smtClean="0"/>
              <a:t>Люнде</a:t>
            </a:r>
            <a:r>
              <a:rPr lang="ru-RU" i="1" dirty="0" smtClean="0"/>
              <a:t> и </a:t>
            </a:r>
            <a:r>
              <a:rPr lang="ru-RU" i="1" dirty="0" err="1" smtClean="0"/>
              <a:t>Светлояру</a:t>
            </a:r>
            <a:r>
              <a:rPr lang="ru-RU" i="1" dirty="0" smtClean="0"/>
              <a:t> на "зело прекрасно" место, где поставил город Китеж Большой. Так на берегу озера появился славный Китеж-град. В центре города возвышались шесть глав церквей.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33922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 smtClean="0"/>
              <a:t>Когда "злые </a:t>
            </a:r>
            <a:r>
              <a:rPr lang="ru-RU" i="1" dirty="0" err="1" smtClean="0"/>
              <a:t>татарове</a:t>
            </a:r>
            <a:r>
              <a:rPr lang="ru-RU" i="1" dirty="0" smtClean="0"/>
              <a:t>" подошли к Китежу Малому и в великой битве убили брата князя, сам он скрылся в </a:t>
            </a:r>
            <a:r>
              <a:rPr lang="ru-RU" i="1" dirty="0" err="1" smtClean="0"/>
              <a:t>новопостроенном</a:t>
            </a:r>
            <a:r>
              <a:rPr lang="ru-RU" i="1" dirty="0" smtClean="0"/>
              <a:t> лесном городе. Пленник Батыя, Гришка Кутерьма, не стерпел пыточных мучений и выдал тайные тропы к </a:t>
            </a:r>
            <a:r>
              <a:rPr lang="ru-RU" i="1" dirty="0" err="1" smtClean="0"/>
              <a:t>Светлояру</a:t>
            </a:r>
            <a:r>
              <a:rPr lang="ru-RU" i="1" dirty="0" smtClean="0"/>
              <a:t>. </a:t>
            </a:r>
          </a:p>
          <a:p>
            <a:pPr>
              <a:buNone/>
            </a:pPr>
            <a:r>
              <a:rPr lang="ru-RU" i="1" dirty="0" smtClean="0"/>
              <a:t>Татары грозовой тучей обложили город и хотели взять его силой, но когда они прорвались к его стенам, то изумились. Жители города не только не построили никаких укреплений, но даже не собирались защищаться. Жители молились о спасении, так как от татар не приходилось ждать чего-либо доброго. </a:t>
            </a:r>
          </a:p>
          <a:p>
            <a:endParaRPr lang="ru-RU" dirty="0"/>
          </a:p>
        </p:txBody>
      </p:sp>
    </p:spTree>
  </p:cSld>
  <p:clrMapOvr>
    <a:masterClrMapping/>
  </p:clrMapOvr>
  <p:transition advTm="42609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И как только татары ринулись к городу, из-под земли вдруг забили многоводные источники, и татары в страхе отступили. А вода все бежала и бежала... </a:t>
            </a:r>
          </a:p>
          <a:p>
            <a:pPr>
              <a:buNone/>
            </a:pPr>
            <a:r>
              <a:rPr lang="ru-RU" i="1" dirty="0" smtClean="0"/>
              <a:t>Когда стих шум родников, на месте города были лишь волны. Вдали мерцала одинокая </a:t>
            </a:r>
            <a:r>
              <a:rPr lang="ru-RU" i="1" dirty="0" err="1" smtClean="0"/>
              <a:t>главасобора</a:t>
            </a:r>
            <a:r>
              <a:rPr lang="ru-RU" i="1" dirty="0" smtClean="0"/>
              <a:t> с блестящим посредине крестом. Она медленно погружалась в воду. </a:t>
            </a:r>
          </a:p>
          <a:p>
            <a:pPr>
              <a:buNone/>
            </a:pPr>
            <a:r>
              <a:rPr lang="ru-RU" i="1" dirty="0" smtClean="0"/>
              <a:t>Вскоре исчез и крест. Теперь к озеру есть путь, который называется </a:t>
            </a:r>
            <a:r>
              <a:rPr lang="ru-RU" i="1" dirty="0" err="1" smtClean="0"/>
              <a:t>Батыевой</a:t>
            </a:r>
            <a:r>
              <a:rPr lang="ru-RU" i="1" dirty="0" smtClean="0"/>
              <a:t> тропой. Она может привести к славному городу Китежу, но не каждого, а лишь чистых сердцем и душою. С тех пор город </a:t>
            </a:r>
            <a:r>
              <a:rPr lang="ru-RU" dirty="0" smtClean="0"/>
              <a:t>невидим, </a:t>
            </a:r>
            <a:r>
              <a:rPr lang="ru-RU" i="1" dirty="0" smtClean="0"/>
              <a:t>но</a:t>
            </a:r>
            <a:r>
              <a:rPr lang="ru-RU" dirty="0" smtClean="0"/>
              <a:t> </a:t>
            </a:r>
            <a:r>
              <a:rPr lang="ru-RU" i="1" dirty="0" smtClean="0"/>
              <a:t>цел, а особо праведные могут увидеть в глубине озера огоньки крестных ходов и слышать сладкий звон его колоколов.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  <p:transition advTm="52187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i="1" dirty="0" smtClean="0"/>
              <a:t>Озеро </a:t>
            </a:r>
            <a:r>
              <a:rPr lang="ru-RU" i="1" dirty="0" err="1" smtClean="0"/>
              <a:t>Светлояр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1026" name="Picture 2" descr="F:\фото китежа\4834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8215370" cy="5000636"/>
          </a:xfrm>
          <a:prstGeom prst="rect">
            <a:avLst/>
          </a:prstGeom>
          <a:noFill/>
        </p:spPr>
      </p:pic>
    </p:spTree>
  </p:cSld>
  <p:clrMapOvr>
    <a:masterClrMapping/>
  </p:clrMapOvr>
  <p:transition advTm="13172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383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Легенда о Светлояре. </vt:lpstr>
      <vt:lpstr>Слайд 2</vt:lpstr>
      <vt:lpstr>Слайд 3</vt:lpstr>
      <vt:lpstr>Слайд 4</vt:lpstr>
      <vt:lpstr>Слайд 5</vt:lpstr>
      <vt:lpstr>        Озеро Светлояр.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Легенда о Светлояре. </dc:title>
  <dc:creator>GuLiVeR</dc:creator>
  <cp:lastModifiedBy>Тамара Петровна</cp:lastModifiedBy>
  <cp:revision>11</cp:revision>
  <dcterms:created xsi:type="dcterms:W3CDTF">2001-03-02T15:38:19Z</dcterms:created>
  <dcterms:modified xsi:type="dcterms:W3CDTF">2012-01-31T10:10:20Z</dcterms:modified>
</cp:coreProperties>
</file>