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Афанасий Афанасьевич Фет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Шеншин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1857364"/>
            <a:ext cx="3857652" cy="3781436"/>
          </a:xfrm>
        </p:spPr>
        <p:txBody>
          <a:bodyPr/>
          <a:lstStyle/>
          <a:p>
            <a:pPr indent="457200"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«Как Фет Вы имели имя, как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Шеншин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– только фамилию».</a:t>
            </a:r>
          </a:p>
          <a:p>
            <a:pPr indent="457200"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И.С.Тургенев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Фет или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Шеншин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Дата рождения: октябрь (декабрь) 1820 года.</a:t>
            </a:r>
          </a:p>
          <a:p>
            <a:pPr>
              <a:buNone/>
            </a:pPr>
            <a:r>
              <a:rPr lang="ru-RU" sz="2400" b="1" dirty="0" smtClean="0"/>
              <a:t>Родители: </a:t>
            </a:r>
          </a:p>
          <a:p>
            <a:pPr>
              <a:buNone/>
            </a:pPr>
            <a:r>
              <a:rPr lang="ru-RU" sz="2400" b="1" dirty="0" smtClean="0"/>
              <a:t>Мать – привезенная из Германии немка </a:t>
            </a:r>
            <a:r>
              <a:rPr lang="ru-RU" sz="2400" b="1" dirty="0" err="1" smtClean="0"/>
              <a:t>Карлотта</a:t>
            </a:r>
            <a:r>
              <a:rPr lang="ru-RU" sz="2400" b="1" dirty="0" smtClean="0"/>
              <a:t> Фёт (Фёт – фамилия ее первого мужа).</a:t>
            </a:r>
          </a:p>
          <a:p>
            <a:pPr>
              <a:buNone/>
            </a:pPr>
            <a:r>
              <a:rPr lang="ru-RU" sz="2400" b="1" dirty="0" smtClean="0"/>
              <a:t>Отец – богатый помещик Афанасий </a:t>
            </a:r>
            <a:r>
              <a:rPr lang="ru-RU" sz="2400" b="1" dirty="0" err="1" smtClean="0"/>
              <a:t>Шеншин</a:t>
            </a:r>
            <a:r>
              <a:rPr lang="ru-RU" sz="2400" b="1" dirty="0" smtClean="0"/>
              <a:t>. (или Иоганн Фёт?)</a:t>
            </a:r>
          </a:p>
          <a:p>
            <a:pPr>
              <a:buNone/>
            </a:pPr>
            <a:r>
              <a:rPr lang="ru-RU" sz="2400" b="1" dirty="0" smtClean="0"/>
              <a:t>Фамилия: при рождении – </a:t>
            </a:r>
            <a:r>
              <a:rPr lang="ru-RU" sz="2400" b="1" dirty="0" err="1" smtClean="0"/>
              <a:t>Шеншин</a:t>
            </a:r>
            <a:r>
              <a:rPr lang="ru-RU" sz="2400" b="1" dirty="0" smtClean="0"/>
              <a:t>, в 1834 году – Фёт, в 1842 – Фет, в 1873 – </a:t>
            </a:r>
            <a:r>
              <a:rPr lang="ru-RU" sz="2400" b="1" dirty="0" err="1" smtClean="0"/>
              <a:t>Шеншин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64307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Противоречия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Поэт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Человек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/>
              <a:t>Чрезвычайно деловой, предприимчивый и успешный помещик.</a:t>
            </a:r>
          </a:p>
          <a:p>
            <a:r>
              <a:rPr lang="ru-RU" b="1" dirty="0" smtClean="0"/>
              <a:t>Отказался от большой любви, поскольку за девушкой не давали приданого.</a:t>
            </a:r>
          </a:p>
          <a:p>
            <a:r>
              <a:rPr lang="ru-RU" b="1" dirty="0" smtClean="0"/>
              <a:t>Женился удачно, по расчету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Один из самых утонченных лириков</a:t>
            </a:r>
          </a:p>
          <a:p>
            <a:r>
              <a:rPr lang="ru-RU" b="1" dirty="0" smtClean="0"/>
              <a:t>Представитель «чистой поэзии» (искусство для искусства)</a:t>
            </a:r>
          </a:p>
          <a:p>
            <a:r>
              <a:rPr lang="ru-RU" b="1" dirty="0" smtClean="0"/>
              <a:t>В его лирике нет места чему-то обыденному, приземленному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Особенности творчества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 useBgFill="1"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 indent="342900" algn="ctr">
              <a:buNone/>
            </a:pPr>
            <a:r>
              <a:rPr lang="ru-RU" sz="2400" b="1" dirty="0" smtClean="0"/>
              <a:t>Поэзия – идеальный мир, спасающий от низости реального мира</a:t>
            </a:r>
          </a:p>
          <a:p>
            <a:pPr indent="342900">
              <a:buNone/>
            </a:pPr>
            <a:endParaRPr lang="ru-RU" sz="2400" b="1" dirty="0" smtClean="0"/>
          </a:p>
          <a:p>
            <a:pPr indent="342900" algn="ctr">
              <a:buNone/>
            </a:pPr>
            <a:r>
              <a:rPr lang="ru-RU" sz="2400" b="1" dirty="0" smtClean="0"/>
              <a:t>Задача поэта – передать образ в минуту восторга.</a:t>
            </a:r>
          </a:p>
          <a:p>
            <a:pPr indent="342900" algn="ctr">
              <a:buNone/>
            </a:pPr>
            <a:endParaRPr lang="ru-RU" b="1" dirty="0" smtClean="0"/>
          </a:p>
          <a:p>
            <a:pPr indent="342900">
              <a:buNone/>
            </a:pPr>
            <a:r>
              <a:rPr lang="ru-RU" sz="2400" b="1" dirty="0" smtClean="0"/>
              <a:t>Интуитивное, подсознательное восприятие мира.</a:t>
            </a:r>
          </a:p>
          <a:p>
            <a:pPr indent="342900">
              <a:buNone/>
            </a:pPr>
            <a:r>
              <a:rPr lang="ru-RU" sz="2400" b="1" dirty="0" smtClean="0"/>
              <a:t>Поэзия основана на зрительных, слуховых ощущениях.</a:t>
            </a:r>
          </a:p>
          <a:p>
            <a:pPr indent="342900">
              <a:buNone/>
            </a:pPr>
            <a:r>
              <a:rPr lang="ru-RU" sz="2400" b="1" dirty="0" smtClean="0"/>
              <a:t>Поэзия и музыка неразделимы.</a:t>
            </a:r>
            <a:endParaRPr lang="ru-RU" sz="2400" b="1" dirty="0" smtClean="0"/>
          </a:p>
          <a:p>
            <a:pPr indent="342900">
              <a:buNone/>
            </a:pPr>
            <a:r>
              <a:rPr lang="ru-RU" sz="2400" b="1" dirty="0" smtClean="0"/>
              <a:t>Тесная взаимосвязь мира природы с миром человека. Природа – образец для подражания.</a:t>
            </a:r>
          </a:p>
          <a:p>
            <a:pPr indent="342900">
              <a:buNone/>
            </a:pPr>
            <a:r>
              <a:rPr lang="ru-RU" sz="2400" b="1" dirty="0" smtClean="0"/>
              <a:t>Эпитеты: трепещущий, дрожащий.</a:t>
            </a:r>
          </a:p>
          <a:p>
            <a:pPr indent="342900">
              <a:buNone/>
            </a:pPr>
            <a:r>
              <a:rPr lang="ru-RU" sz="2400" b="1" dirty="0" smtClean="0"/>
              <a:t>Темы: природа, любовь, поэзия, творчество.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00562" y="2071678"/>
            <a:ext cx="428628" cy="428628"/>
          </a:xfrm>
          <a:prstGeom prst="downArrow">
            <a:avLst>
              <a:gd name="adj1" fmla="val 5731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00562" y="2928934"/>
            <a:ext cx="428628" cy="428628"/>
          </a:xfrm>
          <a:prstGeom prst="downArrow">
            <a:avLst>
              <a:gd name="adj1" fmla="val 5731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357166"/>
            <a:ext cx="3824318" cy="57689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Шепот, робкое дыханье.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          Трели соловья,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Серебро и колыханье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          Сонного ручья.</a:t>
            </a:r>
          </a:p>
          <a:p>
            <a:pPr>
              <a:spcBef>
                <a:spcPts val="0"/>
              </a:spcBef>
              <a:buNone/>
            </a:pPr>
            <a:endParaRPr lang="ru-RU" sz="2400" b="1" i="1" dirty="0" smtClean="0"/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Свет ночной, ночные тени,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          Тени без конца,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Ряд волшебных изменений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          Милого лица,</a:t>
            </a:r>
          </a:p>
          <a:p>
            <a:pPr>
              <a:spcBef>
                <a:spcPts val="0"/>
              </a:spcBef>
              <a:buNone/>
            </a:pPr>
            <a:endParaRPr lang="ru-RU" sz="2400" b="1" i="1" dirty="0" smtClean="0"/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В дымных тучках пурпур розы,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          Отблеск янтаря,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И лобзания, и слезы,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          И заря, заря!..</a:t>
            </a:r>
            <a:endParaRPr lang="ru-RU" sz="24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3000372"/>
            <a:ext cx="2071734" cy="138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71480"/>
            <a:ext cx="4614856" cy="56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6138"/>
            <a:ext cx="4572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Это утро, радость эта,</a:t>
            </a:r>
          </a:p>
          <a:p>
            <a:r>
              <a:rPr lang="ru-RU" sz="2000" b="1" i="1" dirty="0" smtClean="0"/>
              <a:t> Эта мощь и дня и света,</a:t>
            </a:r>
          </a:p>
          <a:p>
            <a:r>
              <a:rPr lang="ru-RU" sz="2000" b="1" i="1" dirty="0" smtClean="0"/>
              <a:t>                 Этот синий свод,</a:t>
            </a:r>
          </a:p>
          <a:p>
            <a:r>
              <a:rPr lang="ru-RU" sz="2000" b="1" i="1" dirty="0" smtClean="0"/>
              <a:t> Этот крик и вереницы,</a:t>
            </a:r>
          </a:p>
          <a:p>
            <a:r>
              <a:rPr lang="ru-RU" sz="2000" b="1" i="1" dirty="0" smtClean="0"/>
              <a:t> Эти стаи, эти птицы,</a:t>
            </a:r>
          </a:p>
          <a:p>
            <a:r>
              <a:rPr lang="ru-RU" sz="2000" b="1" i="1" dirty="0" smtClean="0"/>
              <a:t>                  Этот говор вод,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 Эти ивы и березы,</a:t>
            </a:r>
          </a:p>
          <a:p>
            <a:r>
              <a:rPr lang="ru-RU" sz="2000" b="1" i="1" dirty="0" smtClean="0"/>
              <a:t> Эти капли - эти слезы,</a:t>
            </a:r>
          </a:p>
          <a:p>
            <a:r>
              <a:rPr lang="ru-RU" sz="2000" b="1" i="1" dirty="0" smtClean="0"/>
              <a:t>                   Этот пух - не лист,</a:t>
            </a:r>
          </a:p>
          <a:p>
            <a:r>
              <a:rPr lang="ru-RU" sz="2000" b="1" i="1" dirty="0" smtClean="0"/>
              <a:t> Эти горы, эти долы,</a:t>
            </a:r>
          </a:p>
          <a:p>
            <a:r>
              <a:rPr lang="ru-RU" sz="2000" b="1" i="1" dirty="0" smtClean="0"/>
              <a:t> Эти мошки, эти пчелы,</a:t>
            </a:r>
          </a:p>
          <a:p>
            <a:r>
              <a:rPr lang="ru-RU" sz="2000" b="1" i="1" dirty="0" smtClean="0"/>
              <a:t>                   Этот зык и свист,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 Эти зори без затменья,</a:t>
            </a:r>
          </a:p>
          <a:p>
            <a:r>
              <a:rPr lang="ru-RU" sz="2000" b="1" i="1" dirty="0" smtClean="0"/>
              <a:t> Этот вздох ночной селенья,</a:t>
            </a:r>
          </a:p>
          <a:p>
            <a:r>
              <a:rPr lang="ru-RU" sz="2000" b="1" i="1" dirty="0" smtClean="0"/>
              <a:t>                   Эта ночь без сна,</a:t>
            </a:r>
          </a:p>
          <a:p>
            <a:r>
              <a:rPr lang="ru-RU" sz="2000" b="1" i="1" dirty="0" smtClean="0"/>
              <a:t> Эта мгла и жар постели,</a:t>
            </a:r>
          </a:p>
          <a:p>
            <a:r>
              <a:rPr lang="ru-RU" sz="2000" b="1" i="1" dirty="0" smtClean="0"/>
              <a:t> Эта дробь и эти трели,</a:t>
            </a:r>
          </a:p>
          <a:p>
            <a:r>
              <a:rPr lang="ru-RU" sz="2000" b="1" i="1" dirty="0" smtClean="0"/>
              <a:t>                   Это всё - весна.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4290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Любовь в жизни Фета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42910" y="1000108"/>
            <a:ext cx="4040188" cy="571504"/>
          </a:xfrm>
        </p:spPr>
        <p:txBody>
          <a:bodyPr>
            <a:normAutofit/>
          </a:bodyPr>
          <a:lstStyle/>
          <a:p>
            <a:r>
              <a:rPr lang="ru-RU" dirty="0" smtClean="0"/>
              <a:t>Мария </a:t>
            </a:r>
            <a:r>
              <a:rPr lang="ru-RU" dirty="0" err="1" smtClean="0"/>
              <a:t>Лазич</a:t>
            </a:r>
            <a:r>
              <a:rPr lang="ru-RU" dirty="0" smtClean="0"/>
              <a:t> (поклонница)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186238" cy="478634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Нет, я не изменил. До старости глубокой </a:t>
            </a:r>
          </a:p>
          <a:p>
            <a:pPr>
              <a:buNone/>
            </a:pPr>
            <a:r>
              <a:rPr lang="ru-RU" b="1" i="1" dirty="0" smtClean="0"/>
              <a:t>Я тот же преданный, я раб твоей любви, </a:t>
            </a:r>
          </a:p>
          <a:p>
            <a:pPr>
              <a:buNone/>
            </a:pPr>
            <a:r>
              <a:rPr lang="ru-RU" b="1" i="1" dirty="0" smtClean="0"/>
              <a:t>И старый яд цепей, отрадный и жестокой, </a:t>
            </a:r>
          </a:p>
          <a:p>
            <a:pPr>
              <a:buNone/>
            </a:pPr>
            <a:r>
              <a:rPr lang="ru-RU" b="1" i="1" dirty="0" smtClean="0"/>
              <a:t>       Еще горит в моей крови.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Хоть  память   и  твердит,   что  между  нас  могила, </a:t>
            </a:r>
          </a:p>
          <a:p>
            <a:pPr>
              <a:buNone/>
            </a:pPr>
            <a:r>
              <a:rPr lang="ru-RU" b="1" i="1" dirty="0" smtClean="0"/>
              <a:t>Хоть каждый день бреду томительно к другой,— </a:t>
            </a:r>
          </a:p>
          <a:p>
            <a:pPr>
              <a:buNone/>
            </a:pPr>
            <a:r>
              <a:rPr lang="ru-RU" b="1" i="1" dirty="0" smtClean="0"/>
              <a:t>Не в силах верить я, чтоб ты меня забыла, </a:t>
            </a:r>
          </a:p>
          <a:p>
            <a:pPr>
              <a:buNone/>
            </a:pPr>
            <a:r>
              <a:rPr lang="ru-RU" b="1" i="1" dirty="0" smtClean="0"/>
              <a:t>       Когда ты здесь, передо мной.</a:t>
            </a:r>
            <a:endParaRPr lang="ru-RU" b="1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500562" y="857232"/>
            <a:ext cx="4041775" cy="71438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i="1" dirty="0" smtClean="0"/>
              <a:t>Мария Боткина (жена)</a:t>
            </a:r>
            <a:endParaRPr lang="ru-RU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31432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Особенности любовной лирики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Любовь – это единственная ценность, рождающая трепет, надежду, предвкушение.</a:t>
            </a:r>
          </a:p>
          <a:p>
            <a:r>
              <a:rPr lang="ru-RU" sz="2400" b="1" dirty="0" smtClean="0"/>
              <a:t>Любовь – не реальные отношения, а то, что осталось в памяти. </a:t>
            </a:r>
          </a:p>
          <a:p>
            <a:r>
              <a:rPr lang="ru-RU" sz="2400" b="1" dirty="0" smtClean="0"/>
              <a:t>Любовь – это нечто неопределенное, недосказанное.</a:t>
            </a:r>
          </a:p>
          <a:p>
            <a:r>
              <a:rPr lang="ru-RU" sz="2400" b="1" dirty="0" smtClean="0"/>
              <a:t>Любовь – тягостное чувство, но от него нет спасения.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357166"/>
            <a:ext cx="5715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Сияла ночь. Луной был полон сад. Лежали </a:t>
            </a:r>
          </a:p>
          <a:p>
            <a:r>
              <a:rPr lang="ru-RU" sz="2000" b="1" i="1" dirty="0" smtClean="0"/>
              <a:t>Лучи у наших ног в гостиной без огней. </a:t>
            </a:r>
          </a:p>
          <a:p>
            <a:r>
              <a:rPr lang="ru-RU" sz="2000" b="1" i="1" dirty="0" smtClean="0"/>
              <a:t>Рояль был весь раскрыт, и струны в нем дрожали, </a:t>
            </a:r>
          </a:p>
          <a:p>
            <a:r>
              <a:rPr lang="ru-RU" sz="2000" b="1" i="1" dirty="0" smtClean="0"/>
              <a:t>Как и сердца у нас за </a:t>
            </a:r>
            <a:r>
              <a:rPr lang="ru-RU" sz="2000" b="1" i="1" dirty="0" err="1" smtClean="0"/>
              <a:t>песнию</a:t>
            </a:r>
            <a:r>
              <a:rPr lang="ru-RU" sz="2000" b="1" i="1" dirty="0" smtClean="0"/>
              <a:t> твоей.</a:t>
            </a:r>
          </a:p>
          <a:p>
            <a:r>
              <a:rPr lang="ru-RU" sz="2000" b="1" i="1" dirty="0" smtClean="0"/>
              <a:t>Ты пела до зари, в слезах изнемогая, </a:t>
            </a:r>
          </a:p>
          <a:p>
            <a:r>
              <a:rPr lang="ru-RU" sz="2000" b="1" i="1" dirty="0" smtClean="0"/>
              <a:t>Что ты одна — любовь, что нет любви иной, </a:t>
            </a:r>
          </a:p>
          <a:p>
            <a:r>
              <a:rPr lang="ru-RU" sz="2000" b="1" i="1" dirty="0" smtClean="0"/>
              <a:t>И так хотелось жить, чтоб, звука не роняя, </a:t>
            </a:r>
          </a:p>
          <a:p>
            <a:r>
              <a:rPr lang="ru-RU" sz="2000" b="1" i="1" dirty="0" smtClean="0"/>
              <a:t>Тебя любить, обнять и плакать над тобой.</a:t>
            </a:r>
          </a:p>
          <a:p>
            <a:r>
              <a:rPr lang="ru-RU" sz="2000" b="1" i="1" dirty="0" smtClean="0"/>
              <a:t>И много лет прошло, томительных и скучных, </a:t>
            </a:r>
          </a:p>
          <a:p>
            <a:r>
              <a:rPr lang="ru-RU" sz="2000" b="1" i="1" dirty="0" smtClean="0"/>
              <a:t>И вот в тиши ночной твой голос слышу вновь, </a:t>
            </a:r>
          </a:p>
          <a:p>
            <a:r>
              <a:rPr lang="ru-RU" sz="2000" b="1" i="1" dirty="0" smtClean="0"/>
              <a:t>И веет, как тогда, во вздохах этих звучных, </a:t>
            </a:r>
          </a:p>
          <a:p>
            <a:r>
              <a:rPr lang="ru-RU" sz="2000" b="1" i="1" dirty="0" smtClean="0"/>
              <a:t>Что ты одна — вся жизнь, что ты одна — любовь.</a:t>
            </a:r>
          </a:p>
          <a:p>
            <a:r>
              <a:rPr lang="ru-RU" sz="2000" b="1" i="1" dirty="0" smtClean="0"/>
              <a:t>Что нет обид судьбы и сердца жгучей муки, </a:t>
            </a:r>
          </a:p>
          <a:p>
            <a:r>
              <a:rPr lang="ru-RU" sz="2000" b="1" i="1" dirty="0" smtClean="0"/>
              <a:t>А жизни нет конца, и цели нет иной, </a:t>
            </a:r>
          </a:p>
          <a:p>
            <a:r>
              <a:rPr lang="ru-RU" sz="2000" b="1" i="1" dirty="0" smtClean="0"/>
              <a:t>Как только веровать в рыдающие звуки, </a:t>
            </a:r>
          </a:p>
          <a:p>
            <a:r>
              <a:rPr lang="ru-RU" sz="2000" b="1" i="1" dirty="0" smtClean="0"/>
              <a:t>Тебя любить, обнять и плакать над тобой</a:t>
            </a:r>
            <a:r>
              <a:rPr lang="ru-RU" sz="2000" b="1" i="1" dirty="0" smtClean="0"/>
              <a:t>!</a:t>
            </a:r>
            <a:endParaRPr lang="ru-RU" sz="2000" b="1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34000"/>
          </a:blip>
          <a:srcRect/>
          <a:stretch>
            <a:fillRect/>
          </a:stretch>
        </p:blipFill>
        <p:spPr bwMode="auto">
          <a:xfrm>
            <a:off x="214282" y="500042"/>
            <a:ext cx="3138518" cy="54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681</Words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Афанасий Афанасьевич Фет (Шеншин) </vt:lpstr>
      <vt:lpstr>Фет или Шеншин?</vt:lpstr>
      <vt:lpstr>Противоречия</vt:lpstr>
      <vt:lpstr>Особенности творчества</vt:lpstr>
      <vt:lpstr>Слайд 5</vt:lpstr>
      <vt:lpstr>Слайд 6</vt:lpstr>
      <vt:lpstr>Любовь в жизни Фета</vt:lpstr>
      <vt:lpstr>Особенности любовной лирики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Афанасий Афанасьевич Фет (Шеншин) </dc:title>
  <dc:creator>Ольга</dc:creator>
  <cp:lastModifiedBy>Ольга</cp:lastModifiedBy>
  <cp:revision>35</cp:revision>
  <dcterms:created xsi:type="dcterms:W3CDTF">2013-02-03T19:02:03Z</dcterms:created>
  <dcterms:modified xsi:type="dcterms:W3CDTF">2013-02-03T21:45:06Z</dcterms:modified>
</cp:coreProperties>
</file>